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30279975" cx="21388375"/>
  <p:notesSz cx="6858000" cy="9144000"/>
  <p:embeddedFontLst>
    <p:embeddedFont>
      <p:font typeface="Libre Franklin Medium"/>
      <p:regular r:id="rId6"/>
      <p:bold r:id="rId7"/>
      <p:italic r:id="rId8"/>
      <p:boldItalic r:id="rId9"/>
    </p:embeddedFon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OTJnGzb5yuCweOoHYPMGOR0FR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ArialBlack-regular.fntdata"/><Relationship Id="rId9" Type="http://schemas.openxmlformats.org/officeDocument/2006/relationships/font" Target="fonts/LibreFranklinMedium-boldItalic.fntdata"/><Relationship Id="rId5" Type="http://schemas.openxmlformats.org/officeDocument/2006/relationships/slide" Target="slides/slide1.xml"/><Relationship Id="rId6" Type="http://schemas.openxmlformats.org/officeDocument/2006/relationships/font" Target="fonts/LibreFranklinMedium-regular.fntdata"/><Relationship Id="rId7" Type="http://schemas.openxmlformats.org/officeDocument/2006/relationships/font" Target="fonts/LibreFranklinMedium-bold.fntdata"/><Relationship Id="rId8" Type="http://schemas.openxmlformats.org/officeDocument/2006/relationships/font" Target="fonts/LibreFranklin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1473237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1473240" y="7422802"/>
            <a:ext cx="9048289" cy="363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  <a:defRPr b="1" sz="5614"/>
            </a:lvl1pPr>
            <a:lvl2pPr indent="-2286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None/>
              <a:defRPr b="1" sz="4678"/>
            </a:lvl2pPr>
            <a:lvl3pPr indent="-2286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None/>
              <a:defRPr b="1" sz="4210"/>
            </a:lvl3pPr>
            <a:lvl4pPr indent="-2286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4pPr>
            <a:lvl5pPr indent="-2286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5pPr>
            <a:lvl6pPr indent="-2286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6pPr>
            <a:lvl7pPr indent="-2286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7pPr>
            <a:lvl8pPr indent="-2286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8pPr>
            <a:lvl9pPr indent="-2286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473240" y="11060602"/>
            <a:ext cx="9048289" cy="16268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3" type="body"/>
          </p:nvPr>
        </p:nvSpPr>
        <p:spPr>
          <a:xfrm>
            <a:off x="10827872" y="7422802"/>
            <a:ext cx="9092851" cy="363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  <a:defRPr b="1" sz="5614"/>
            </a:lvl1pPr>
            <a:lvl2pPr indent="-2286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None/>
              <a:defRPr b="1" sz="4678"/>
            </a:lvl2pPr>
            <a:lvl3pPr indent="-2286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None/>
              <a:defRPr b="1" sz="4210"/>
            </a:lvl3pPr>
            <a:lvl4pPr indent="-2286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4pPr>
            <a:lvl5pPr indent="-2286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5pPr>
            <a:lvl6pPr indent="-2286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6pPr>
            <a:lvl7pPr indent="-2286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7pPr>
            <a:lvl8pPr indent="-2286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8pPr>
            <a:lvl9pPr indent="-2286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b="1" sz="3743"/>
            </a:lvl9pPr>
          </a:lstStyle>
          <a:p/>
        </p:txBody>
      </p:sp>
      <p:sp>
        <p:nvSpPr>
          <p:cNvPr id="16" name="Google Shape;16;p3"/>
          <p:cNvSpPr txBox="1"/>
          <p:nvPr>
            <p:ph idx="4" type="body"/>
          </p:nvPr>
        </p:nvSpPr>
        <p:spPr>
          <a:xfrm>
            <a:off x="10827872" y="11060602"/>
            <a:ext cx="9092851" cy="16268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088011" y="8443081"/>
            <a:ext cx="19212366" cy="18447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81562" y="12136632"/>
            <a:ext cx="25660879" cy="46118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4575857" y="7658438"/>
            <a:ext cx="25660879" cy="13568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ctrTitle"/>
          </p:nvPr>
        </p:nvSpPr>
        <p:spPr>
          <a:xfrm>
            <a:off x="1604129" y="4955545"/>
            <a:ext cx="18180130" cy="105419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5"/>
              <a:buFont typeface="Calibri"/>
              <a:buNone/>
              <a:defRPr sz="140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subTitle"/>
          </p:nvPr>
        </p:nvSpPr>
        <p:spPr>
          <a:xfrm>
            <a:off x="2673549" y="15903998"/>
            <a:ext cx="16041291" cy="7310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  <a:defRPr sz="5614"/>
            </a:lvl1pPr>
            <a:lvl2pPr lvl="1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None/>
              <a:defRPr sz="4678"/>
            </a:lvl2pPr>
            <a:lvl3pPr lvl="2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None/>
              <a:defRPr sz="4210"/>
            </a:lvl3pPr>
            <a:lvl4pPr lvl="3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4pPr>
            <a:lvl5pPr lvl="4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5pPr>
            <a:lvl6pPr lvl="5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6pPr>
            <a:lvl7pPr lvl="6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7pPr>
            <a:lvl8pPr lvl="7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8pPr>
            <a:lvl9pPr lvl="8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1470452" y="8060641"/>
            <a:ext cx="18447485" cy="19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1459313" y="7548975"/>
            <a:ext cx="18447485" cy="12595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5"/>
              <a:buFont typeface="Calibri"/>
              <a:buNone/>
              <a:defRPr sz="140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1459313" y="20263761"/>
            <a:ext cx="18447485" cy="662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  <a:defRPr sz="561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4678"/>
              <a:buNone/>
              <a:defRPr sz="4678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4210"/>
              <a:buNone/>
              <a:defRPr sz="421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3"/>
              <a:buNone/>
              <a:defRPr sz="374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1470452" y="8060641"/>
            <a:ext cx="9090065" cy="19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10827871" y="8060641"/>
            <a:ext cx="9090065" cy="19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473237" y="2018665"/>
            <a:ext cx="6898312" cy="70653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5"/>
              <a:buFont typeface="Calibri"/>
              <a:buNone/>
              <a:defRPr sz="748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9092851" y="4359762"/>
            <a:ext cx="10827871" cy="21518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03897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5"/>
              <a:buChar char="•"/>
              <a:defRPr sz="7485"/>
            </a:lvl1pPr>
            <a:lvl2pPr indent="-644461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6549"/>
              <a:buChar char="•"/>
              <a:defRPr sz="6549"/>
            </a:lvl2pPr>
            <a:lvl3pPr indent="-585089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5614"/>
              <a:buChar char="•"/>
              <a:defRPr sz="5614"/>
            </a:lvl3pPr>
            <a:lvl4pPr indent="-525653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4pPr>
            <a:lvl5pPr indent="-525653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5pPr>
            <a:lvl6pPr indent="-525653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6pPr>
            <a:lvl7pPr indent="-525653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7pPr>
            <a:lvl8pPr indent="-525653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8pPr>
            <a:lvl9pPr indent="-525653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Char char="•"/>
              <a:defRPr sz="4678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473237" y="9083992"/>
            <a:ext cx="6898312" cy="1682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1pPr>
            <a:lvl2pPr indent="-2286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275"/>
              <a:buNone/>
              <a:defRPr sz="3275"/>
            </a:lvl2pPr>
            <a:lvl3pPr indent="-2286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807"/>
              <a:buNone/>
              <a:defRPr sz="2807"/>
            </a:lvl3pPr>
            <a:lvl4pPr indent="-2286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indent="-2286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indent="-2286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indent="-2286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indent="-2286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indent="-2286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473237" y="2018665"/>
            <a:ext cx="6898312" cy="70653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5"/>
              <a:buFont typeface="Calibri"/>
              <a:buNone/>
              <a:defRPr sz="748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9092851" y="4359762"/>
            <a:ext cx="10827871" cy="2151840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473237" y="9083992"/>
            <a:ext cx="6898312" cy="1682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3"/>
              <a:buNone/>
              <a:defRPr sz="3743"/>
            </a:lvl1pPr>
            <a:lvl2pPr indent="-228600" lvl="1" marL="914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275"/>
              <a:buNone/>
              <a:defRPr sz="3275"/>
            </a:lvl2pPr>
            <a:lvl3pPr indent="-228600" lvl="2" marL="1371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807"/>
              <a:buNone/>
              <a:defRPr sz="2807"/>
            </a:lvl3pPr>
            <a:lvl4pPr indent="-228600" lvl="3" marL="1828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indent="-228600" lvl="4" marL="22860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indent="-228600" lvl="5" marL="27432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indent="-228600" lvl="6" marL="32004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indent="-228600" lvl="7" marL="3657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indent="-228600" lvl="8" marL="41148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470452" y="1612135"/>
            <a:ext cx="18447485" cy="5852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92"/>
              <a:buFont typeface="Calibri"/>
              <a:buNone/>
              <a:defRPr b="0" i="0" sz="10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470452" y="8060641"/>
            <a:ext cx="18447485" cy="19212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44461" lvl="0" marL="457200" marR="0" rtl="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6549"/>
              <a:buFont typeface="Arial"/>
              <a:buChar char="•"/>
              <a:defRPr b="0" i="0" sz="654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85089" lvl="1" marL="914400" marR="0" rtl="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5614"/>
              <a:buFont typeface="Arial"/>
              <a:buChar char="•"/>
              <a:defRPr b="0" i="0" sz="56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25653" lvl="2" marL="1371600" marR="0" rtl="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78"/>
              <a:buFont typeface="Arial"/>
              <a:buChar char="•"/>
              <a:defRPr b="0" i="0" sz="46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95935" lvl="3" marL="1828800" marR="0" rtl="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b="0" i="0" sz="4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95935" lvl="4" marL="2286000" marR="0" rtl="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b="0" i="0" sz="4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95935" lvl="5" marL="2743200" marR="0" rtl="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b="0" i="0" sz="4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95935" lvl="6" marL="3200400" marR="0" rtl="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b="0" i="0" sz="4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95935" lvl="7" marL="3657600" marR="0" rtl="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b="0" i="0" sz="4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95934" lvl="8" marL="4114800" marR="0" rtl="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0"/>
              <a:buFont typeface="Arial"/>
              <a:buChar char="•"/>
              <a:defRPr b="0" i="0" sz="4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470452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7084904" y="28065058"/>
            <a:ext cx="7218581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5105549" y="28065058"/>
            <a:ext cx="48123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0189200" cy="2614800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905000" y="28774456"/>
            <a:ext cx="19481800" cy="1505519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>
            <p:ph type="title"/>
          </p:nvPr>
        </p:nvSpPr>
        <p:spPr>
          <a:xfrm>
            <a:off x="1473240" y="3522814"/>
            <a:ext cx="18447485" cy="2385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Libre Franklin Medium"/>
              <a:buNone/>
            </a:pPr>
            <a:r>
              <a:rPr b="1" lang="pt-PT" sz="5400">
                <a:latin typeface="Libre Franklin Medium"/>
                <a:ea typeface="Libre Franklin Medium"/>
                <a:cs typeface="Libre Franklin Medium"/>
                <a:sym typeface="Libre Franklin Medium"/>
              </a:rPr>
              <a:t>Title</a:t>
            </a:r>
            <a:br>
              <a:rPr b="1" lang="pt-PT" sz="4800">
                <a:latin typeface="Libre Franklin Medium"/>
                <a:ea typeface="Libre Franklin Medium"/>
                <a:cs typeface="Libre Franklin Medium"/>
                <a:sym typeface="Libre Franklin Medium"/>
              </a:rPr>
            </a:br>
            <a:r>
              <a:rPr lang="pt-PT" sz="3200">
                <a:latin typeface="Calibri"/>
                <a:ea typeface="Calibri"/>
                <a:cs typeface="Calibri"/>
                <a:sym typeface="Calibri"/>
              </a:rPr>
              <a:t>Author (Do not add affiliation ) </a:t>
            </a:r>
            <a:endParaRPr/>
          </a:p>
        </p:txBody>
      </p:sp>
      <p:sp>
        <p:nvSpPr>
          <p:cNvPr id="87" name="Google Shape;87;p1"/>
          <p:cNvSpPr txBox="1"/>
          <p:nvPr>
            <p:ph idx="1" type="body"/>
          </p:nvPr>
        </p:nvSpPr>
        <p:spPr>
          <a:xfrm>
            <a:off x="1467665" y="6689809"/>
            <a:ext cx="9048289" cy="363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</a:pPr>
            <a:r>
              <a:t/>
            </a:r>
            <a:endParaRPr/>
          </a:p>
        </p:txBody>
      </p:sp>
      <p:sp>
        <p:nvSpPr>
          <p:cNvPr id="88" name="Google Shape;88;p1"/>
          <p:cNvSpPr txBox="1"/>
          <p:nvPr>
            <p:ph idx="3" type="body"/>
          </p:nvPr>
        </p:nvSpPr>
        <p:spPr>
          <a:xfrm>
            <a:off x="10769399" y="6689809"/>
            <a:ext cx="9092851" cy="363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14"/>
              <a:buNone/>
            </a:pPr>
            <a:r>
              <a:t/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6918859" y="29234827"/>
            <a:ext cx="390164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web.isr.uc.pt/openday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047309" y="7630786"/>
            <a:ext cx="9048289" cy="16268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352550" y="800425"/>
            <a:ext cx="65571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Open Research Day</a:t>
            </a:r>
            <a:endParaRPr sz="400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200">
                <a:solidFill>
                  <a:srgbClr val="75707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b="1" lang="pt-PT" sz="3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20</a:t>
            </a:r>
            <a:r>
              <a:rPr b="1" baseline="30000" lang="pt-PT" sz="3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b="1" lang="pt-PT" sz="3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July 2023</a:t>
            </a:r>
            <a:endParaRPr/>
          </a:p>
        </p:txBody>
      </p:sp>
      <p:pic>
        <p:nvPicPr>
          <p:cNvPr descr="Uma imagem com texto&#10;&#10;Descrição gerada automaticamente" id="92" name="Google Shape;92;p1"/>
          <p:cNvPicPr preferRelativeResize="0"/>
          <p:nvPr>
            <p:ph idx="4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96012" y="541849"/>
            <a:ext cx="9091612" cy="150551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 flipH="1" rot="10800000">
            <a:off x="10189076" y="2614824"/>
            <a:ext cx="11199312" cy="167638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251964" y="29234826"/>
            <a:ext cx="1025804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Department of Electrical and Computer Engineering | FCTUC</a:t>
            </a:r>
            <a:endParaRPr b="1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6169640" y="28774456"/>
            <a:ext cx="184405" cy="15055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ma imagem com texto&#10;&#10;Descrição gerada automaticamente"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87442" t="0"/>
          <a:stretch/>
        </p:blipFill>
        <p:spPr>
          <a:xfrm>
            <a:off x="594630" y="28882628"/>
            <a:ext cx="905357" cy="119385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>
            <p:ph idx="2" type="body"/>
          </p:nvPr>
        </p:nvSpPr>
        <p:spPr>
          <a:xfrm>
            <a:off x="1473240" y="11060602"/>
            <a:ext cx="9048289" cy="16268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8856" lvl="0" marL="53471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4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2022-01-19T13:40:08Z</dcterms:created>
  <dc:creator>Paulo Menezes</dc:creator>
</cp:coreProperties>
</file>