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8" roundtripDataSignature="AMtx7mhbDXSFTxYpAXQ5xS10awUZVnRcR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o de Título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5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4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e Texto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5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cção" type="secHead">
  <p:cSld name="SECTION_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6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4" name="Google Shape;24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Objeto" type="obj">
  <p:cSld name="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Duplo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8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8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9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9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ó Títul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2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2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3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3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/>
        </p:nvSpPr>
        <p:spPr>
          <a:xfrm>
            <a:off x="1708728" y="2289109"/>
            <a:ext cx="8432800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Presentation</a:t>
            </a:r>
            <a:endParaRPr b="0" i="0" sz="4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1588996" y="3065710"/>
            <a:ext cx="8432800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subtitle</a:t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1588996" y="4412647"/>
            <a:ext cx="8432800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Place | date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0" y="6289964"/>
            <a:ext cx="12192000" cy="56803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-1" y="6389316"/>
            <a:ext cx="347287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Coimbra, 20 July 2023</a:t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8530123" y="6386261"/>
            <a:ext cx="398087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ISR-UC</a:t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4" name="Google Shape;94;p1"/>
          <p:cNvPicPr preferRelativeResize="0"/>
          <p:nvPr/>
        </p:nvPicPr>
        <p:blipFill rotWithShape="1">
          <a:blip r:embed="rId3">
            <a:alphaModFix/>
          </a:blip>
          <a:srcRect b="20107" l="0" r="0" t="21103"/>
          <a:stretch/>
        </p:blipFill>
        <p:spPr>
          <a:xfrm>
            <a:off x="257175" y="127334"/>
            <a:ext cx="3781425" cy="61751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text, power saw, fan, tool&#10;&#10;Description automatically generated" id="95" name="Google Shape;95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530123" y="1072053"/>
            <a:ext cx="3337384" cy="2179920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"/>
          <p:cNvSpPr/>
          <p:nvPr/>
        </p:nvSpPr>
        <p:spPr>
          <a:xfrm>
            <a:off x="4192621" y="0"/>
            <a:ext cx="7999379" cy="76332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6755733" y="150829"/>
            <a:ext cx="5436267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Open Research </a:t>
            </a:r>
            <a:r>
              <a:rPr b="1" lang="en-US" sz="2400">
                <a:solidFill>
                  <a:schemeClr val="lt1"/>
                </a:solidFill>
              </a:rPr>
              <a:t>D</a:t>
            </a:r>
            <a:r>
              <a:rPr b="1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ay @ISR-UC</a:t>
            </a:r>
            <a:endParaRPr b="1" i="0" sz="2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"/>
          <p:cNvSpPr txBox="1"/>
          <p:nvPr/>
        </p:nvSpPr>
        <p:spPr>
          <a:xfrm>
            <a:off x="1736435" y="1027442"/>
            <a:ext cx="8432800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Title</a:t>
            </a:r>
            <a:endParaRPr b="1" i="0" sz="4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2"/>
          <p:cNvSpPr txBox="1"/>
          <p:nvPr/>
        </p:nvSpPr>
        <p:spPr>
          <a:xfrm>
            <a:off x="923636" y="1806869"/>
            <a:ext cx="10841811" cy="35394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Topic 1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Topic 2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Topic N</a:t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2"/>
          <p:cNvSpPr/>
          <p:nvPr/>
        </p:nvSpPr>
        <p:spPr>
          <a:xfrm>
            <a:off x="4192621" y="0"/>
            <a:ext cx="7999379" cy="76332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2"/>
          <p:cNvSpPr txBox="1"/>
          <p:nvPr/>
        </p:nvSpPr>
        <p:spPr>
          <a:xfrm>
            <a:off x="6755733" y="150829"/>
            <a:ext cx="5436267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Open Research </a:t>
            </a:r>
            <a:r>
              <a:rPr b="1" lang="en-US" sz="2400">
                <a:solidFill>
                  <a:schemeClr val="lt1"/>
                </a:solidFill>
              </a:rPr>
              <a:t>D</a:t>
            </a:r>
            <a:r>
              <a:rPr b="1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ay @ISR-UC</a:t>
            </a:r>
            <a:endParaRPr b="1" i="0" sz="2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2"/>
          <p:cNvSpPr/>
          <p:nvPr/>
        </p:nvSpPr>
        <p:spPr>
          <a:xfrm>
            <a:off x="0" y="6289964"/>
            <a:ext cx="12192000" cy="56803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2"/>
          <p:cNvSpPr txBox="1"/>
          <p:nvPr/>
        </p:nvSpPr>
        <p:spPr>
          <a:xfrm>
            <a:off x="-1" y="6389316"/>
            <a:ext cx="347287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Coimbra, 20 July 2023</a:t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2"/>
          <p:cNvSpPr txBox="1"/>
          <p:nvPr/>
        </p:nvSpPr>
        <p:spPr>
          <a:xfrm>
            <a:off x="8530123" y="6386261"/>
            <a:ext cx="398087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ISR-UC</a:t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9" name="Google Shape;109;p2"/>
          <p:cNvPicPr preferRelativeResize="0"/>
          <p:nvPr/>
        </p:nvPicPr>
        <p:blipFill rotWithShape="1">
          <a:blip r:embed="rId3">
            <a:alphaModFix/>
          </a:blip>
          <a:srcRect b="20107" l="0" r="0" t="21103"/>
          <a:stretch/>
        </p:blipFill>
        <p:spPr>
          <a:xfrm>
            <a:off x="257175" y="127334"/>
            <a:ext cx="3781425" cy="6175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3"/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3"/>
          <p:cNvSpPr txBox="1"/>
          <p:nvPr>
            <p:ph type="title"/>
          </p:nvPr>
        </p:nvSpPr>
        <p:spPr>
          <a:xfrm>
            <a:off x="838200" y="2987449"/>
            <a:ext cx="10515600" cy="8831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None/>
            </a:pPr>
            <a:r>
              <a:rPr lang="en-US">
                <a:solidFill>
                  <a:schemeClr val="lt1"/>
                </a:solidFill>
              </a:rPr>
              <a:t>Section Separator Slide (optional)</a:t>
            </a:r>
            <a:endParaRPr/>
          </a:p>
        </p:txBody>
      </p:sp>
      <p:sp>
        <p:nvSpPr>
          <p:cNvPr id="116" name="Google Shape;116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2022-05-06T09:59:35Z</dcterms:created>
  <dc:creator>2013124299</dc:creator>
</cp:coreProperties>
</file>