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388388" cy="30279975"/>
  <p:notesSz cx="6858000" cy="9144000"/>
  <p:embeddedFontLst>
    <p:embeddedFont>
      <p:font typeface="Arial Black" panose="020B0A04020102020204" pitchFamily="34" charset="0"/>
      <p:regular r:id="rId4"/>
      <p:bold r:id="rId5"/>
    </p:embeddedFont>
    <p:embeddedFont>
      <p:font typeface="Libre Franklin Medium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OTJnGzb5yuCweOoHYPMGOR0FR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" y="-5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73237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473240" y="7422802"/>
            <a:ext cx="9048289" cy="3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sz="5614" b="1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None/>
              <a:defRPr sz="4678" b="1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None/>
              <a:defRPr sz="4210" b="1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2"/>
          </p:nvPr>
        </p:nvSpPr>
        <p:spPr>
          <a:xfrm>
            <a:off x="1473240" y="11060602"/>
            <a:ext cx="9048289" cy="1626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3"/>
          </p:nvPr>
        </p:nvSpPr>
        <p:spPr>
          <a:xfrm>
            <a:off x="10827872" y="7422802"/>
            <a:ext cx="9092851" cy="3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sz="5614" b="1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None/>
              <a:defRPr sz="4678" b="1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None/>
              <a:defRPr sz="4210" b="1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 b="1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4"/>
          </p:nvPr>
        </p:nvSpPr>
        <p:spPr>
          <a:xfrm>
            <a:off x="10827872" y="11060602"/>
            <a:ext cx="9092851" cy="1626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088011" y="8443081"/>
            <a:ext cx="19212366" cy="18447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81562" y="12136632"/>
            <a:ext cx="25660879" cy="461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575857" y="7658438"/>
            <a:ext cx="25660879" cy="13568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1604129" y="4955545"/>
            <a:ext cx="18180130" cy="1054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5"/>
              <a:buFont typeface="Calibri"/>
              <a:buNone/>
              <a:defRPr sz="140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2673549" y="15903998"/>
            <a:ext cx="16041291" cy="7310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sz="5614"/>
            </a:lvl1pPr>
            <a:lvl2pPr lvl="1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None/>
              <a:defRPr sz="4678"/>
            </a:lvl2pPr>
            <a:lvl3pPr lvl="2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None/>
              <a:defRPr sz="4210"/>
            </a:lvl3pPr>
            <a:lvl4pPr lvl="3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4pPr>
            <a:lvl5pPr lvl="4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5pPr>
            <a:lvl6pPr lvl="5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6pPr>
            <a:lvl7pPr lvl="6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7pPr>
            <a:lvl8pPr lvl="7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8pPr>
            <a:lvl9pPr lvl="8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1470452" y="8060641"/>
            <a:ext cx="18447485" cy="19212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459313" y="7548975"/>
            <a:ext cx="18447485" cy="12595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5"/>
              <a:buFont typeface="Calibri"/>
              <a:buNone/>
              <a:defRPr sz="140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1459313" y="20263761"/>
            <a:ext cx="18447485" cy="662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sz="561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4678"/>
              <a:buNone/>
              <a:defRPr sz="4678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4210"/>
              <a:buNone/>
              <a:defRPr sz="421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1470452" y="8060641"/>
            <a:ext cx="9090065" cy="19212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0827871" y="8060641"/>
            <a:ext cx="9090065" cy="19212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73237" y="2018665"/>
            <a:ext cx="6898312" cy="706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5"/>
              <a:buFont typeface="Calibri"/>
              <a:buNone/>
              <a:defRPr sz="74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9092851" y="4359762"/>
            <a:ext cx="10827871" cy="21518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03897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5"/>
              <a:buChar char="•"/>
              <a:defRPr sz="7485"/>
            </a:lvl1pPr>
            <a:lvl2pPr marL="914400" lvl="1" indent="-644461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6549"/>
              <a:buChar char="•"/>
              <a:defRPr sz="6549"/>
            </a:lvl2pPr>
            <a:lvl3pPr marL="1371600" lvl="2" indent="-585089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4"/>
              <a:buChar char="•"/>
              <a:defRPr sz="5614"/>
            </a:lvl3pPr>
            <a:lvl4pPr marL="1828800" lvl="3" indent="-525653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4pPr>
            <a:lvl5pPr marL="2286000" lvl="4" indent="-525653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5pPr>
            <a:lvl6pPr marL="2743200" lvl="5" indent="-525653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6pPr>
            <a:lvl7pPr marL="3200400" lvl="6" indent="-525653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7pPr>
            <a:lvl8pPr marL="3657600" lvl="7" indent="-525653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8pPr>
            <a:lvl9pPr marL="4114800" lvl="8" indent="-525653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73237" y="9083992"/>
            <a:ext cx="6898312" cy="16829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275"/>
              <a:buNone/>
              <a:defRPr sz="3275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807"/>
              <a:buNone/>
              <a:defRPr sz="2807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473237" y="2018665"/>
            <a:ext cx="6898312" cy="706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5"/>
              <a:buFont typeface="Calibri"/>
              <a:buNone/>
              <a:defRPr sz="74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9092851" y="4359762"/>
            <a:ext cx="10827871" cy="2151840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473237" y="9083992"/>
            <a:ext cx="6898312" cy="16829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275"/>
              <a:buNone/>
              <a:defRPr sz="3275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807"/>
              <a:buNone/>
              <a:defRPr sz="2807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92"/>
              <a:buFont typeface="Calibri"/>
              <a:buNone/>
              <a:defRPr sz="102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70452" y="8060641"/>
            <a:ext cx="18447485" cy="19212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644461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9"/>
              <a:buFont typeface="Arial"/>
              <a:buChar char="•"/>
              <a:defRPr sz="6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85089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4"/>
              <a:buFont typeface="Arial"/>
              <a:buChar char="•"/>
              <a:defRPr sz="5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5653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Font typeface="Arial"/>
              <a:buChar char="•"/>
              <a:defRPr sz="4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95935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sz="42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95935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sz="42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95935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sz="42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95935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sz="42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95935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sz="42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95934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sz="42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0189200" cy="2614800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905000" y="28774456"/>
            <a:ext cx="19481800" cy="1505519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title"/>
          </p:nvPr>
        </p:nvSpPr>
        <p:spPr>
          <a:xfrm>
            <a:off x="1473240" y="3522814"/>
            <a:ext cx="18447485" cy="2385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Libre Franklin Medium"/>
              <a:buNone/>
            </a:pPr>
            <a:r>
              <a:rPr lang="pt-PT" sz="5400" b="1" dirty="0" err="1">
                <a:latin typeface="Libre Franklin Medium"/>
                <a:ea typeface="Libre Franklin Medium"/>
                <a:cs typeface="Libre Franklin Medium"/>
                <a:sym typeface="Libre Franklin Medium"/>
              </a:rPr>
              <a:t>Title</a:t>
            </a:r>
            <a:br>
              <a:rPr lang="pt-PT" sz="4800" b="1" dirty="0">
                <a:latin typeface="Libre Franklin Medium"/>
                <a:ea typeface="Libre Franklin Medium"/>
                <a:cs typeface="Libre Franklin Medium"/>
                <a:sym typeface="Libre Franklin Medium"/>
              </a:rPr>
            </a:br>
            <a:r>
              <a:rPr lang="pt-PT" sz="3200" dirty="0" err="1">
                <a:latin typeface="Calibri"/>
                <a:ea typeface="Calibri"/>
                <a:cs typeface="Calibri"/>
                <a:sym typeface="Calibri"/>
              </a:rPr>
              <a:t>Author</a:t>
            </a:r>
            <a:r>
              <a:rPr lang="pt-PT" sz="3200" dirty="0">
                <a:latin typeface="Calibri"/>
                <a:ea typeface="Calibri"/>
                <a:cs typeface="Calibri"/>
                <a:sym typeface="Calibri"/>
              </a:rPr>
              <a:t> (Do </a:t>
            </a:r>
            <a:r>
              <a:rPr lang="pt-PT" sz="3200" dirty="0" err="1"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pt-PT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dirty="0" err="1">
                <a:latin typeface="Calibri"/>
                <a:ea typeface="Calibri"/>
                <a:cs typeface="Calibri"/>
                <a:sym typeface="Calibri"/>
              </a:rPr>
              <a:t>add</a:t>
            </a:r>
            <a:r>
              <a:rPr lang="pt-PT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dirty="0" err="1">
                <a:latin typeface="Calibri"/>
                <a:ea typeface="Calibri"/>
                <a:cs typeface="Calibri"/>
                <a:sym typeface="Calibri"/>
              </a:rPr>
              <a:t>affiliation</a:t>
            </a:r>
            <a:r>
              <a:rPr lang="pt-PT" sz="3200" dirty="0">
                <a:latin typeface="Calibri"/>
                <a:ea typeface="Calibri"/>
                <a:cs typeface="Calibri"/>
                <a:sym typeface="Calibri"/>
              </a:rPr>
              <a:t> ) </a:t>
            </a:r>
            <a:endParaRPr dirty="0"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467665" y="6689809"/>
            <a:ext cx="9048289" cy="3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</a:pPr>
            <a:endParaRPr/>
          </a:p>
        </p:txBody>
      </p:sp>
      <p:sp>
        <p:nvSpPr>
          <p:cNvPr id="88" name="Google Shape;88;p1"/>
          <p:cNvSpPr txBox="1">
            <a:spLocks noGrp="1"/>
          </p:cNvSpPr>
          <p:nvPr>
            <p:ph type="body" idx="3"/>
          </p:nvPr>
        </p:nvSpPr>
        <p:spPr>
          <a:xfrm>
            <a:off x="10769399" y="6689809"/>
            <a:ext cx="9092851" cy="3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</a:pP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7029914" y="29234828"/>
            <a:ext cx="4466460" cy="584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web.isr.uc.pt/</a:t>
            </a:r>
            <a:r>
              <a:rPr lang="pt-PT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openday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1047309" y="7630786"/>
            <a:ext cx="9048289" cy="1626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352550" y="800425"/>
            <a:ext cx="65571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Open Research </a:t>
            </a:r>
            <a:r>
              <a:rPr lang="pt-PT" sz="4000" dirty="0" err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Day</a:t>
            </a:r>
            <a:endParaRPr sz="4000" dirty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>
                <a:solidFill>
                  <a:srgbClr val="75707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pt-PT" sz="3200" b="1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2024</a:t>
            </a:r>
            <a:endParaRPr dirty="0"/>
          </a:p>
        </p:txBody>
      </p:sp>
      <p:pic>
        <p:nvPicPr>
          <p:cNvPr id="92" name="Google Shape;92;p1" descr="Uma imagem com texto&#10;&#10;Descrição gerada automaticamente"/>
          <p:cNvPicPr preferRelativeResize="0">
            <a:picLocks noGrp="1"/>
          </p:cNvPicPr>
          <p:nvPr>
            <p:ph type="body" idx="4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096012" y="541849"/>
            <a:ext cx="9091612" cy="150551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 rot="10800000" flipH="1">
            <a:off x="10189076" y="2614824"/>
            <a:ext cx="11199312" cy="167638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542427" y="29234826"/>
            <a:ext cx="1025804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Dept</a:t>
            </a:r>
            <a:r>
              <a:rPr lang="pt-PT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PT" sz="32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Electrical</a:t>
            </a:r>
            <a:r>
              <a:rPr lang="pt-PT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r>
              <a:rPr lang="pt-PT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Engineering</a:t>
            </a:r>
            <a:r>
              <a:rPr lang="pt-PT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FCTUC</a:t>
            </a:r>
            <a:endParaRPr sz="32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6169640" y="28774456"/>
            <a:ext cx="184405" cy="15055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 descr="Uma imagem com text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 r="87442"/>
          <a:stretch/>
        </p:blipFill>
        <p:spPr>
          <a:xfrm>
            <a:off x="594630" y="28882628"/>
            <a:ext cx="905357" cy="119385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>
            <a:spLocks noGrp="1"/>
          </p:cNvSpPr>
          <p:nvPr>
            <p:ph type="body" idx="2"/>
          </p:nvPr>
        </p:nvSpPr>
        <p:spPr>
          <a:xfrm>
            <a:off x="1473240" y="11060602"/>
            <a:ext cx="9048289" cy="1626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4718" lvl="0" indent="-11885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49"/>
              <a:buNone/>
            </a:pPr>
            <a:endParaRPr dirty="0"/>
          </a:p>
        </p:txBody>
      </p:sp>
      <p:pic>
        <p:nvPicPr>
          <p:cNvPr id="2" name="Imagem 1" descr="Uma imagem com preto, escuridão&#10;&#10;Descrição gerada automaticamente">
            <a:extLst>
              <a:ext uri="{FF2B5EF4-FFF2-40B4-BE49-F238E27FC236}">
                <a16:creationId xmlns:a16="http://schemas.microsoft.com/office/drawing/2014/main" id="{363F7303-6BFA-B93E-80AE-3DAD9E36023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159" t="13699" r="30208" b="14898"/>
          <a:stretch/>
        </p:blipFill>
        <p:spPr>
          <a:xfrm>
            <a:off x="14619510" y="28812556"/>
            <a:ext cx="1387855" cy="1443170"/>
          </a:xfrm>
          <a:prstGeom prst="rect">
            <a:avLst/>
          </a:prstGeom>
        </p:spPr>
      </p:pic>
      <p:sp>
        <p:nvSpPr>
          <p:cNvPr id="3" name="Google Shape;94;p1">
            <a:extLst>
              <a:ext uri="{FF2B5EF4-FFF2-40B4-BE49-F238E27FC236}">
                <a16:creationId xmlns:a16="http://schemas.microsoft.com/office/drawing/2014/main" id="{01C41188-9B9D-C8C6-F82A-442741807E8C}"/>
              </a:ext>
            </a:extLst>
          </p:cNvPr>
          <p:cNvSpPr txBox="1"/>
          <p:nvPr/>
        </p:nvSpPr>
        <p:spPr>
          <a:xfrm>
            <a:off x="3175256" y="29834087"/>
            <a:ext cx="139305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Funded by national funds through FCT I.P. under the projects UIDB/00048/2020  (DOI 10.54499/UIDB/00048/2020) e UIDP/00048/2020</a:t>
            </a:r>
            <a:endParaRPr lang="pt-PT" sz="1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Personalizados</PresentationFormat>
  <Paragraphs>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 Black</vt:lpstr>
      <vt:lpstr>Arial</vt:lpstr>
      <vt:lpstr>Calibri</vt:lpstr>
      <vt:lpstr>Libre Franklin Medium</vt:lpstr>
      <vt:lpstr>Office Theme</vt:lpstr>
      <vt:lpstr>Title Author (Do not add affiliation 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Paulo Menezes</dc:creator>
  <cp:lastModifiedBy>João Paulo</cp:lastModifiedBy>
  <cp:revision>2</cp:revision>
  <dcterms:created xsi:type="dcterms:W3CDTF">2022-01-19T13:40:08Z</dcterms:created>
  <dcterms:modified xsi:type="dcterms:W3CDTF">2024-09-26T11:49:54Z</dcterms:modified>
</cp:coreProperties>
</file>