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21388388" cy="30279975"/>
  <p:notesSz cx="6858000" cy="9144000"/>
  <p:embeddedFontLst>
    <p:embeddedFont>
      <p:font typeface="Arial Black" panose="020B0A04020102020204" pitchFamily="34" charset="0"/>
      <p:regular r:id="rId4"/>
      <p:bold r:id="rId5"/>
    </p:embeddedFont>
    <p:embeddedFont>
      <p:font typeface="Libre Franklin Medium" pitchFamily="2" charset="0"/>
      <p:regular r:id="rId6"/>
      <p:bold r:id="rId7"/>
      <p:italic r:id="rId8"/>
      <p:boldItalic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1" roundtripDataSignature="AMtx7mhOTJnGzb5yuCweOoHYPMGOR0FR8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72" y="-53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customschemas.google.com/relationships/presentationmetadata" Target="metadata"/><Relationship Id="rId5" Type="http://schemas.openxmlformats.org/officeDocument/2006/relationships/font" Target="fonts/font2.fntdata"/><Relationship Id="rId15" Type="http://schemas.openxmlformats.org/officeDocument/2006/relationships/tableStyles" Target="tableStyles.xml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25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title"/>
          </p:nvPr>
        </p:nvSpPr>
        <p:spPr>
          <a:xfrm>
            <a:off x="1473237" y="1612135"/>
            <a:ext cx="18447485" cy="58527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body" idx="1"/>
          </p:nvPr>
        </p:nvSpPr>
        <p:spPr>
          <a:xfrm>
            <a:off x="1473240" y="7422802"/>
            <a:ext cx="9048289" cy="363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339"/>
              </a:spcBef>
              <a:spcAft>
                <a:spcPts val="0"/>
              </a:spcAft>
              <a:buClr>
                <a:schemeClr val="dk1"/>
              </a:buClr>
              <a:buSzPts val="5614"/>
              <a:buNone/>
              <a:defRPr sz="5614" b="1"/>
            </a:lvl1pPr>
            <a:lvl2pPr marL="914400" lvl="1" indent="-2286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4678"/>
              <a:buNone/>
              <a:defRPr sz="4678" b="1"/>
            </a:lvl2pPr>
            <a:lvl3pPr marL="1371600" lvl="2" indent="-2286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4210"/>
              <a:buNone/>
              <a:defRPr sz="4210" b="1"/>
            </a:lvl3pPr>
            <a:lvl4pPr marL="1828800" lvl="3" indent="-2286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3743"/>
              <a:buNone/>
              <a:defRPr sz="3743" b="1"/>
            </a:lvl4pPr>
            <a:lvl5pPr marL="2286000" lvl="4" indent="-2286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3743"/>
              <a:buNone/>
              <a:defRPr sz="3743" b="1"/>
            </a:lvl5pPr>
            <a:lvl6pPr marL="2743200" lvl="5" indent="-2286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3743"/>
              <a:buNone/>
              <a:defRPr sz="3743" b="1"/>
            </a:lvl6pPr>
            <a:lvl7pPr marL="3200400" lvl="6" indent="-2286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3743"/>
              <a:buNone/>
              <a:defRPr sz="3743" b="1"/>
            </a:lvl7pPr>
            <a:lvl8pPr marL="3657600" lvl="7" indent="-2286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3743"/>
              <a:buNone/>
              <a:defRPr sz="3743" b="1"/>
            </a:lvl8pPr>
            <a:lvl9pPr marL="4114800" lvl="8" indent="-2286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3743"/>
              <a:buNone/>
              <a:defRPr sz="3743" b="1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body" idx="2"/>
          </p:nvPr>
        </p:nvSpPr>
        <p:spPr>
          <a:xfrm>
            <a:off x="1473240" y="11060602"/>
            <a:ext cx="9048289" cy="16268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233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body" idx="3"/>
          </p:nvPr>
        </p:nvSpPr>
        <p:spPr>
          <a:xfrm>
            <a:off x="10827872" y="7422802"/>
            <a:ext cx="9092851" cy="363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339"/>
              </a:spcBef>
              <a:spcAft>
                <a:spcPts val="0"/>
              </a:spcAft>
              <a:buClr>
                <a:schemeClr val="dk1"/>
              </a:buClr>
              <a:buSzPts val="5614"/>
              <a:buNone/>
              <a:defRPr sz="5614" b="1"/>
            </a:lvl1pPr>
            <a:lvl2pPr marL="914400" lvl="1" indent="-2286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4678"/>
              <a:buNone/>
              <a:defRPr sz="4678" b="1"/>
            </a:lvl2pPr>
            <a:lvl3pPr marL="1371600" lvl="2" indent="-2286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4210"/>
              <a:buNone/>
              <a:defRPr sz="4210" b="1"/>
            </a:lvl3pPr>
            <a:lvl4pPr marL="1828800" lvl="3" indent="-2286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3743"/>
              <a:buNone/>
              <a:defRPr sz="3743" b="1"/>
            </a:lvl4pPr>
            <a:lvl5pPr marL="2286000" lvl="4" indent="-2286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3743"/>
              <a:buNone/>
              <a:defRPr sz="3743" b="1"/>
            </a:lvl5pPr>
            <a:lvl6pPr marL="2743200" lvl="5" indent="-2286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3743"/>
              <a:buNone/>
              <a:defRPr sz="3743" b="1"/>
            </a:lvl6pPr>
            <a:lvl7pPr marL="3200400" lvl="6" indent="-2286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3743"/>
              <a:buNone/>
              <a:defRPr sz="3743" b="1"/>
            </a:lvl7pPr>
            <a:lvl8pPr marL="3657600" lvl="7" indent="-2286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3743"/>
              <a:buNone/>
              <a:defRPr sz="3743" b="1"/>
            </a:lvl8pPr>
            <a:lvl9pPr marL="4114800" lvl="8" indent="-2286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3743"/>
              <a:buNone/>
              <a:defRPr sz="3743" b="1"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body" idx="4"/>
          </p:nvPr>
        </p:nvSpPr>
        <p:spPr>
          <a:xfrm>
            <a:off x="10827872" y="11060602"/>
            <a:ext cx="9092851" cy="16268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233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dt" idx="10"/>
          </p:nvPr>
        </p:nvSpPr>
        <p:spPr>
          <a:xfrm>
            <a:off x="1470452" y="28065058"/>
            <a:ext cx="4812387" cy="16121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ftr" idx="11"/>
          </p:nvPr>
        </p:nvSpPr>
        <p:spPr>
          <a:xfrm>
            <a:off x="7084904" y="28065058"/>
            <a:ext cx="7218581" cy="16121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15105549" y="28065058"/>
            <a:ext cx="4812387" cy="16121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1470452" y="1612135"/>
            <a:ext cx="18447485" cy="58527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1088011" y="8443081"/>
            <a:ext cx="19212366" cy="184474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233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1470452" y="28065058"/>
            <a:ext cx="4812387" cy="16121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7084904" y="28065058"/>
            <a:ext cx="7218581" cy="16121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15105549" y="28065058"/>
            <a:ext cx="4812387" cy="16121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4781562" y="12136632"/>
            <a:ext cx="25660879" cy="46118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-4575857" y="7658438"/>
            <a:ext cx="25660879" cy="135682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233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1470452" y="28065058"/>
            <a:ext cx="4812387" cy="16121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7084904" y="28065058"/>
            <a:ext cx="7218581" cy="16121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15105549" y="28065058"/>
            <a:ext cx="4812387" cy="16121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>
            <a:spLocks noGrp="1"/>
          </p:cNvSpPr>
          <p:nvPr>
            <p:ph type="ctrTitle"/>
          </p:nvPr>
        </p:nvSpPr>
        <p:spPr>
          <a:xfrm>
            <a:off x="1604129" y="4955545"/>
            <a:ext cx="18180130" cy="105419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35"/>
              <a:buFont typeface="Calibri"/>
              <a:buNone/>
              <a:defRPr sz="14035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ubTitle" idx="1"/>
          </p:nvPr>
        </p:nvSpPr>
        <p:spPr>
          <a:xfrm>
            <a:off x="2673549" y="15903998"/>
            <a:ext cx="16041291" cy="73106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2339"/>
              </a:spcBef>
              <a:spcAft>
                <a:spcPts val="0"/>
              </a:spcAft>
              <a:buClr>
                <a:schemeClr val="dk1"/>
              </a:buClr>
              <a:buSzPts val="5614"/>
              <a:buNone/>
              <a:defRPr sz="5614"/>
            </a:lvl1pPr>
            <a:lvl2pPr lvl="1" algn="ctr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4678"/>
              <a:buNone/>
              <a:defRPr sz="4678"/>
            </a:lvl2pPr>
            <a:lvl3pPr lvl="2" algn="ctr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4210"/>
              <a:buNone/>
              <a:defRPr sz="4210"/>
            </a:lvl3pPr>
            <a:lvl4pPr lvl="3" algn="ctr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3743"/>
              <a:buNone/>
              <a:defRPr sz="3743"/>
            </a:lvl4pPr>
            <a:lvl5pPr lvl="4" algn="ctr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3743"/>
              <a:buNone/>
              <a:defRPr sz="3743"/>
            </a:lvl5pPr>
            <a:lvl6pPr lvl="5" algn="ctr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3743"/>
              <a:buNone/>
              <a:defRPr sz="3743"/>
            </a:lvl6pPr>
            <a:lvl7pPr lvl="6" algn="ctr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3743"/>
              <a:buNone/>
              <a:defRPr sz="3743"/>
            </a:lvl7pPr>
            <a:lvl8pPr lvl="7" algn="ctr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3743"/>
              <a:buNone/>
              <a:defRPr sz="3743"/>
            </a:lvl8pPr>
            <a:lvl9pPr lvl="8" algn="ctr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3743"/>
              <a:buNone/>
              <a:defRPr sz="3743"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dt" idx="10"/>
          </p:nvPr>
        </p:nvSpPr>
        <p:spPr>
          <a:xfrm>
            <a:off x="1470452" y="28065058"/>
            <a:ext cx="4812387" cy="16121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ftr" idx="11"/>
          </p:nvPr>
        </p:nvSpPr>
        <p:spPr>
          <a:xfrm>
            <a:off x="7084904" y="28065058"/>
            <a:ext cx="7218581" cy="16121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sldNum" idx="12"/>
          </p:nvPr>
        </p:nvSpPr>
        <p:spPr>
          <a:xfrm>
            <a:off x="15105549" y="28065058"/>
            <a:ext cx="4812387" cy="16121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 txBox="1">
            <a:spLocks noGrp="1"/>
          </p:cNvSpPr>
          <p:nvPr>
            <p:ph type="title"/>
          </p:nvPr>
        </p:nvSpPr>
        <p:spPr>
          <a:xfrm>
            <a:off x="1470452" y="1612135"/>
            <a:ext cx="18447485" cy="58527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1470452" y="8060641"/>
            <a:ext cx="18447485" cy="192123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233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1470452" y="28065058"/>
            <a:ext cx="4812387" cy="16121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7084904" y="28065058"/>
            <a:ext cx="7218581" cy="16121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15105549" y="28065058"/>
            <a:ext cx="4812387" cy="16121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1459313" y="7548975"/>
            <a:ext cx="18447485" cy="125956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35"/>
              <a:buFont typeface="Calibri"/>
              <a:buNone/>
              <a:defRPr sz="14035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1459313" y="20263761"/>
            <a:ext cx="18447485" cy="66237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339"/>
              </a:spcBef>
              <a:spcAft>
                <a:spcPts val="0"/>
              </a:spcAft>
              <a:buClr>
                <a:schemeClr val="dk1"/>
              </a:buClr>
              <a:buSzPts val="5614"/>
              <a:buNone/>
              <a:defRPr sz="5614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rgbClr val="888888"/>
              </a:buClr>
              <a:buSzPts val="4678"/>
              <a:buNone/>
              <a:defRPr sz="4678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rgbClr val="888888"/>
              </a:buClr>
              <a:buSzPts val="4210"/>
              <a:buNone/>
              <a:defRPr sz="421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rgbClr val="888888"/>
              </a:buClr>
              <a:buSzPts val="3743"/>
              <a:buNone/>
              <a:defRPr sz="3743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rgbClr val="888888"/>
              </a:buClr>
              <a:buSzPts val="3743"/>
              <a:buNone/>
              <a:defRPr sz="3743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rgbClr val="888888"/>
              </a:buClr>
              <a:buSzPts val="3743"/>
              <a:buNone/>
              <a:defRPr sz="3743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rgbClr val="888888"/>
              </a:buClr>
              <a:buSzPts val="3743"/>
              <a:buNone/>
              <a:defRPr sz="3743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rgbClr val="888888"/>
              </a:buClr>
              <a:buSzPts val="3743"/>
              <a:buNone/>
              <a:defRPr sz="3743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rgbClr val="888888"/>
              </a:buClr>
              <a:buSzPts val="3743"/>
              <a:buNone/>
              <a:defRPr sz="3743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dt" idx="10"/>
          </p:nvPr>
        </p:nvSpPr>
        <p:spPr>
          <a:xfrm>
            <a:off x="1470452" y="28065058"/>
            <a:ext cx="4812387" cy="16121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ftr" idx="11"/>
          </p:nvPr>
        </p:nvSpPr>
        <p:spPr>
          <a:xfrm>
            <a:off x="7084904" y="28065058"/>
            <a:ext cx="7218581" cy="16121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sldNum" idx="12"/>
          </p:nvPr>
        </p:nvSpPr>
        <p:spPr>
          <a:xfrm>
            <a:off x="15105549" y="28065058"/>
            <a:ext cx="4812387" cy="16121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 txBox="1">
            <a:spLocks noGrp="1"/>
          </p:cNvSpPr>
          <p:nvPr>
            <p:ph type="title"/>
          </p:nvPr>
        </p:nvSpPr>
        <p:spPr>
          <a:xfrm>
            <a:off x="1470452" y="1612135"/>
            <a:ext cx="18447485" cy="58527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1"/>
          </p:nvPr>
        </p:nvSpPr>
        <p:spPr>
          <a:xfrm>
            <a:off x="1470452" y="8060641"/>
            <a:ext cx="9090065" cy="192123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233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2"/>
          </p:nvPr>
        </p:nvSpPr>
        <p:spPr>
          <a:xfrm>
            <a:off x="10827871" y="8060641"/>
            <a:ext cx="9090065" cy="192123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2339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1470452" y="28065058"/>
            <a:ext cx="4812387" cy="16121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7084904" y="28065058"/>
            <a:ext cx="7218581" cy="16121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15105549" y="28065058"/>
            <a:ext cx="4812387" cy="16121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1470452" y="1612135"/>
            <a:ext cx="18447485" cy="58527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1470452" y="28065058"/>
            <a:ext cx="4812387" cy="16121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7084904" y="28065058"/>
            <a:ext cx="7218581" cy="16121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15105549" y="28065058"/>
            <a:ext cx="4812387" cy="16121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1470452" y="28065058"/>
            <a:ext cx="4812387" cy="16121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7084904" y="28065058"/>
            <a:ext cx="7218581" cy="16121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15105549" y="28065058"/>
            <a:ext cx="4812387" cy="16121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1473237" y="2018665"/>
            <a:ext cx="6898312" cy="7065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485"/>
              <a:buFont typeface="Calibri"/>
              <a:buNone/>
              <a:defRPr sz="7485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9092851" y="4359762"/>
            <a:ext cx="10827871" cy="215184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703897" algn="l">
              <a:lnSpc>
                <a:spcPct val="90000"/>
              </a:lnSpc>
              <a:spcBef>
                <a:spcPts val="2339"/>
              </a:spcBef>
              <a:spcAft>
                <a:spcPts val="0"/>
              </a:spcAft>
              <a:buClr>
                <a:schemeClr val="dk1"/>
              </a:buClr>
              <a:buSzPts val="7485"/>
              <a:buChar char="•"/>
              <a:defRPr sz="7485"/>
            </a:lvl1pPr>
            <a:lvl2pPr marL="914400" lvl="1" indent="-644461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6549"/>
              <a:buChar char="•"/>
              <a:defRPr sz="6549"/>
            </a:lvl2pPr>
            <a:lvl3pPr marL="1371600" lvl="2" indent="-585089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5614"/>
              <a:buChar char="•"/>
              <a:defRPr sz="5614"/>
            </a:lvl3pPr>
            <a:lvl4pPr marL="1828800" lvl="3" indent="-525653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4678"/>
              <a:buChar char="•"/>
              <a:defRPr sz="4678"/>
            </a:lvl4pPr>
            <a:lvl5pPr marL="2286000" lvl="4" indent="-525653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4678"/>
              <a:buChar char="•"/>
              <a:defRPr sz="4678"/>
            </a:lvl5pPr>
            <a:lvl6pPr marL="2743200" lvl="5" indent="-525653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4678"/>
              <a:buChar char="•"/>
              <a:defRPr sz="4678"/>
            </a:lvl6pPr>
            <a:lvl7pPr marL="3200400" lvl="6" indent="-525653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4678"/>
              <a:buChar char="•"/>
              <a:defRPr sz="4678"/>
            </a:lvl7pPr>
            <a:lvl8pPr marL="3657600" lvl="7" indent="-525653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4678"/>
              <a:buChar char="•"/>
              <a:defRPr sz="4678"/>
            </a:lvl8pPr>
            <a:lvl9pPr marL="4114800" lvl="8" indent="-525653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4678"/>
              <a:buChar char="•"/>
              <a:defRPr sz="4678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1473237" y="9083992"/>
            <a:ext cx="6898312" cy="16829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339"/>
              </a:spcBef>
              <a:spcAft>
                <a:spcPts val="0"/>
              </a:spcAft>
              <a:buClr>
                <a:schemeClr val="dk1"/>
              </a:buClr>
              <a:buSzPts val="3743"/>
              <a:buNone/>
              <a:defRPr sz="3743"/>
            </a:lvl1pPr>
            <a:lvl2pPr marL="914400" lvl="1" indent="-2286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3275"/>
              <a:buNone/>
              <a:defRPr sz="3275"/>
            </a:lvl2pPr>
            <a:lvl3pPr marL="1371600" lvl="2" indent="-2286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2807"/>
              <a:buNone/>
              <a:defRPr sz="2807"/>
            </a:lvl3pPr>
            <a:lvl4pPr marL="1828800" lvl="3" indent="-2286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2339"/>
              <a:buNone/>
              <a:defRPr sz="2339"/>
            </a:lvl4pPr>
            <a:lvl5pPr marL="2286000" lvl="4" indent="-2286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2339"/>
              <a:buNone/>
              <a:defRPr sz="2339"/>
            </a:lvl5pPr>
            <a:lvl6pPr marL="2743200" lvl="5" indent="-2286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2339"/>
              <a:buNone/>
              <a:defRPr sz="2339"/>
            </a:lvl6pPr>
            <a:lvl7pPr marL="3200400" lvl="6" indent="-2286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2339"/>
              <a:buNone/>
              <a:defRPr sz="2339"/>
            </a:lvl7pPr>
            <a:lvl8pPr marL="3657600" lvl="7" indent="-2286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2339"/>
              <a:buNone/>
              <a:defRPr sz="2339"/>
            </a:lvl8pPr>
            <a:lvl9pPr marL="4114800" lvl="8" indent="-2286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2339"/>
              <a:buNone/>
              <a:defRPr sz="2339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1470452" y="28065058"/>
            <a:ext cx="4812387" cy="16121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7084904" y="28065058"/>
            <a:ext cx="7218581" cy="16121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15105549" y="28065058"/>
            <a:ext cx="4812387" cy="16121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1473237" y="2018665"/>
            <a:ext cx="6898312" cy="7065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485"/>
              <a:buFont typeface="Calibri"/>
              <a:buNone/>
              <a:defRPr sz="7485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9092851" y="4359762"/>
            <a:ext cx="10827871" cy="21518408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1473237" y="9083992"/>
            <a:ext cx="6898312" cy="16829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339"/>
              </a:spcBef>
              <a:spcAft>
                <a:spcPts val="0"/>
              </a:spcAft>
              <a:buClr>
                <a:schemeClr val="dk1"/>
              </a:buClr>
              <a:buSzPts val="3743"/>
              <a:buNone/>
              <a:defRPr sz="3743"/>
            </a:lvl1pPr>
            <a:lvl2pPr marL="914400" lvl="1" indent="-2286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3275"/>
              <a:buNone/>
              <a:defRPr sz="3275"/>
            </a:lvl2pPr>
            <a:lvl3pPr marL="1371600" lvl="2" indent="-2286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2807"/>
              <a:buNone/>
              <a:defRPr sz="2807"/>
            </a:lvl3pPr>
            <a:lvl4pPr marL="1828800" lvl="3" indent="-2286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2339"/>
              <a:buNone/>
              <a:defRPr sz="2339"/>
            </a:lvl4pPr>
            <a:lvl5pPr marL="2286000" lvl="4" indent="-2286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2339"/>
              <a:buNone/>
              <a:defRPr sz="2339"/>
            </a:lvl5pPr>
            <a:lvl6pPr marL="2743200" lvl="5" indent="-2286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2339"/>
              <a:buNone/>
              <a:defRPr sz="2339"/>
            </a:lvl6pPr>
            <a:lvl7pPr marL="3200400" lvl="6" indent="-2286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2339"/>
              <a:buNone/>
              <a:defRPr sz="2339"/>
            </a:lvl7pPr>
            <a:lvl8pPr marL="3657600" lvl="7" indent="-2286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2339"/>
              <a:buNone/>
              <a:defRPr sz="2339"/>
            </a:lvl8pPr>
            <a:lvl9pPr marL="4114800" lvl="8" indent="-228600" algn="l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2339"/>
              <a:buNone/>
              <a:defRPr sz="2339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1470452" y="28065058"/>
            <a:ext cx="4812387" cy="16121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7084904" y="28065058"/>
            <a:ext cx="7218581" cy="16121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15105549" y="28065058"/>
            <a:ext cx="4812387" cy="16121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1470452" y="1612135"/>
            <a:ext cx="18447485" cy="58527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292"/>
              <a:buFont typeface="Calibri"/>
              <a:buNone/>
              <a:defRPr sz="1029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1470452" y="8060641"/>
            <a:ext cx="18447485" cy="192123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644461" algn="l" rtl="0">
              <a:lnSpc>
                <a:spcPct val="90000"/>
              </a:lnSpc>
              <a:spcBef>
                <a:spcPts val="2339"/>
              </a:spcBef>
              <a:spcAft>
                <a:spcPts val="0"/>
              </a:spcAft>
              <a:buClr>
                <a:schemeClr val="dk1"/>
              </a:buClr>
              <a:buSzPts val="6549"/>
              <a:buFont typeface="Arial"/>
              <a:buChar char="•"/>
              <a:defRPr sz="654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585089" algn="l" rtl="0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5614"/>
              <a:buFont typeface="Arial"/>
              <a:buChar char="•"/>
              <a:defRPr sz="561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525653" algn="l" rtl="0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4678"/>
              <a:buFont typeface="Arial"/>
              <a:buChar char="•"/>
              <a:defRPr sz="46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495935" algn="l" rtl="0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4210"/>
              <a:buFont typeface="Arial"/>
              <a:buChar char="•"/>
              <a:defRPr sz="42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495935" algn="l" rtl="0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4210"/>
              <a:buFont typeface="Arial"/>
              <a:buChar char="•"/>
              <a:defRPr sz="42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495935" algn="l" rtl="0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4210"/>
              <a:buFont typeface="Arial"/>
              <a:buChar char="•"/>
              <a:defRPr sz="42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495935" algn="l" rtl="0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4210"/>
              <a:buFont typeface="Arial"/>
              <a:buChar char="•"/>
              <a:defRPr sz="42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495935" algn="l" rtl="0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4210"/>
              <a:buFont typeface="Arial"/>
              <a:buChar char="•"/>
              <a:defRPr sz="42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495934" algn="l" rtl="0">
              <a:lnSpc>
                <a:spcPct val="90000"/>
              </a:lnSpc>
              <a:spcBef>
                <a:spcPts val="1170"/>
              </a:spcBef>
              <a:spcAft>
                <a:spcPts val="0"/>
              </a:spcAft>
              <a:buClr>
                <a:schemeClr val="dk1"/>
              </a:buClr>
              <a:buSzPts val="4210"/>
              <a:buFont typeface="Arial"/>
              <a:buChar char="•"/>
              <a:defRPr sz="421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1470452" y="28065058"/>
            <a:ext cx="4812387" cy="16121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7084904" y="28065058"/>
            <a:ext cx="7218581" cy="16121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80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15105549" y="28065058"/>
            <a:ext cx="4812387" cy="16121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280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280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280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280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280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280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280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280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2807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PT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0" y="0"/>
            <a:ext cx="10189200" cy="2614800"/>
          </a:xfrm>
          <a:prstGeom prst="rect">
            <a:avLst/>
          </a:prstGeom>
          <a:solidFill>
            <a:srgbClr val="AC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"/>
          <p:cNvSpPr/>
          <p:nvPr/>
        </p:nvSpPr>
        <p:spPr>
          <a:xfrm>
            <a:off x="1905000" y="28774456"/>
            <a:ext cx="19481800" cy="1505519"/>
          </a:xfrm>
          <a:prstGeom prst="rect">
            <a:avLst/>
          </a:prstGeom>
          <a:solidFill>
            <a:srgbClr val="AC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"/>
          <p:cNvSpPr txBox="1">
            <a:spLocks noGrp="1"/>
          </p:cNvSpPr>
          <p:nvPr>
            <p:ph type="title"/>
          </p:nvPr>
        </p:nvSpPr>
        <p:spPr>
          <a:xfrm>
            <a:off x="1473240" y="3522814"/>
            <a:ext cx="18447485" cy="23852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Libre Franklin Medium"/>
              <a:buNone/>
            </a:pPr>
            <a:r>
              <a:rPr lang="pt-PT" sz="5400" b="1" dirty="0" err="1">
                <a:latin typeface="Libre Franklin Medium"/>
                <a:ea typeface="Libre Franklin Medium"/>
                <a:cs typeface="Libre Franklin Medium"/>
                <a:sym typeface="Libre Franklin Medium"/>
              </a:rPr>
              <a:t>Title</a:t>
            </a:r>
            <a:br>
              <a:rPr lang="pt-PT" sz="4800" b="1" dirty="0">
                <a:latin typeface="Libre Franklin Medium"/>
                <a:ea typeface="Libre Franklin Medium"/>
                <a:cs typeface="Libre Franklin Medium"/>
                <a:sym typeface="Libre Franklin Medium"/>
              </a:rPr>
            </a:br>
            <a:r>
              <a:rPr lang="pt-PT" sz="3200" dirty="0" err="1">
                <a:latin typeface="Calibri"/>
                <a:ea typeface="Calibri"/>
                <a:cs typeface="Calibri"/>
                <a:sym typeface="Calibri"/>
              </a:rPr>
              <a:t>Author</a:t>
            </a:r>
            <a:r>
              <a:rPr lang="pt-PT" sz="3200" dirty="0">
                <a:latin typeface="Calibri"/>
                <a:ea typeface="Calibri"/>
                <a:cs typeface="Calibri"/>
                <a:sym typeface="Calibri"/>
              </a:rPr>
              <a:t> (Do </a:t>
            </a:r>
            <a:r>
              <a:rPr lang="pt-PT" sz="3200" dirty="0" err="1">
                <a:latin typeface="Calibri"/>
                <a:ea typeface="Calibri"/>
                <a:cs typeface="Calibri"/>
                <a:sym typeface="Calibri"/>
              </a:rPr>
              <a:t>not</a:t>
            </a:r>
            <a:r>
              <a:rPr lang="pt-PT" sz="32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3200" dirty="0" err="1">
                <a:latin typeface="Calibri"/>
                <a:ea typeface="Calibri"/>
                <a:cs typeface="Calibri"/>
                <a:sym typeface="Calibri"/>
              </a:rPr>
              <a:t>add</a:t>
            </a:r>
            <a:r>
              <a:rPr lang="pt-PT" sz="3200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3200" dirty="0" err="1">
                <a:latin typeface="Calibri"/>
                <a:ea typeface="Calibri"/>
                <a:cs typeface="Calibri"/>
                <a:sym typeface="Calibri"/>
              </a:rPr>
              <a:t>affiliation</a:t>
            </a:r>
            <a:r>
              <a:rPr lang="pt-PT" sz="3200" dirty="0">
                <a:latin typeface="Calibri"/>
                <a:ea typeface="Calibri"/>
                <a:cs typeface="Calibri"/>
                <a:sym typeface="Calibri"/>
              </a:rPr>
              <a:t> ) </a:t>
            </a:r>
            <a:endParaRPr dirty="0"/>
          </a:p>
        </p:txBody>
      </p:sp>
      <p:sp>
        <p:nvSpPr>
          <p:cNvPr id="87" name="Google Shape;87;p1"/>
          <p:cNvSpPr txBox="1">
            <a:spLocks noGrp="1"/>
          </p:cNvSpPr>
          <p:nvPr>
            <p:ph type="body" idx="1"/>
          </p:nvPr>
        </p:nvSpPr>
        <p:spPr>
          <a:xfrm>
            <a:off x="1467665" y="6689809"/>
            <a:ext cx="9048289" cy="363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14"/>
              <a:buNone/>
            </a:pPr>
            <a:endParaRPr/>
          </a:p>
        </p:txBody>
      </p:sp>
      <p:sp>
        <p:nvSpPr>
          <p:cNvPr id="88" name="Google Shape;88;p1"/>
          <p:cNvSpPr txBox="1">
            <a:spLocks noGrp="1"/>
          </p:cNvSpPr>
          <p:nvPr>
            <p:ph type="body" idx="3"/>
          </p:nvPr>
        </p:nvSpPr>
        <p:spPr>
          <a:xfrm>
            <a:off x="10769399" y="6689809"/>
            <a:ext cx="9092851" cy="363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14"/>
              <a:buNone/>
            </a:pPr>
            <a:endParaRPr/>
          </a:p>
        </p:txBody>
      </p:sp>
      <p:sp>
        <p:nvSpPr>
          <p:cNvPr id="89" name="Google Shape;89;p1"/>
          <p:cNvSpPr txBox="1"/>
          <p:nvPr/>
        </p:nvSpPr>
        <p:spPr>
          <a:xfrm>
            <a:off x="17029914" y="29234828"/>
            <a:ext cx="4466460" cy="5847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32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web.isr.uc.pt/</a:t>
            </a:r>
            <a:r>
              <a:rPr lang="pt-PT" sz="3200" b="0" i="0" u="none" strike="noStrike" cap="none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openday</a:t>
            </a:r>
            <a:endParaRPr dirty="0"/>
          </a:p>
        </p:txBody>
      </p:sp>
      <p:sp>
        <p:nvSpPr>
          <p:cNvPr id="90" name="Google Shape;90;p1"/>
          <p:cNvSpPr txBox="1"/>
          <p:nvPr/>
        </p:nvSpPr>
        <p:spPr>
          <a:xfrm>
            <a:off x="1047309" y="7630786"/>
            <a:ext cx="9048289" cy="16268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1352550" y="800425"/>
            <a:ext cx="6557100" cy="12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4000" dirty="0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Open Research </a:t>
            </a:r>
            <a:r>
              <a:rPr lang="pt-PT" sz="4000" dirty="0" err="1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Day</a:t>
            </a:r>
            <a:endParaRPr sz="4000" dirty="0">
              <a:solidFill>
                <a:schemeClr val="lt1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3200" b="1" dirty="0">
                <a:solidFill>
                  <a:srgbClr val="757070"/>
                </a:solidFill>
                <a:latin typeface="Arial Black"/>
                <a:ea typeface="Arial Black"/>
                <a:cs typeface="Arial Black"/>
                <a:sym typeface="Arial Black"/>
              </a:rPr>
              <a:t> </a:t>
            </a:r>
            <a:r>
              <a:rPr lang="pt-PT" sz="3200" b="1" dirty="0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2024</a:t>
            </a:r>
            <a:endParaRPr dirty="0"/>
          </a:p>
        </p:txBody>
      </p:sp>
      <p:pic>
        <p:nvPicPr>
          <p:cNvPr id="92" name="Google Shape;92;p1" descr="Uma imagem com texto&#10;&#10;Descrição gerada automaticamente"/>
          <p:cNvPicPr preferRelativeResize="0">
            <a:picLocks noGrp="1"/>
          </p:cNvPicPr>
          <p:nvPr>
            <p:ph type="body" idx="4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11096012" y="541849"/>
            <a:ext cx="9091612" cy="1505519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"/>
          <p:cNvSpPr/>
          <p:nvPr/>
        </p:nvSpPr>
        <p:spPr>
          <a:xfrm rot="10800000" flipH="1">
            <a:off x="10189076" y="2614824"/>
            <a:ext cx="11199312" cy="167638"/>
          </a:xfrm>
          <a:prstGeom prst="rect">
            <a:avLst/>
          </a:prstGeom>
          <a:solidFill>
            <a:srgbClr val="AC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"/>
          <p:cNvSpPr txBox="1"/>
          <p:nvPr/>
        </p:nvSpPr>
        <p:spPr>
          <a:xfrm>
            <a:off x="2542427" y="29234826"/>
            <a:ext cx="10258041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PT" sz="3200" b="1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Dept</a:t>
            </a:r>
            <a:r>
              <a:rPr lang="pt-PT" sz="32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pt-PT" sz="3200" b="1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of</a:t>
            </a:r>
            <a:r>
              <a:rPr lang="pt-PT" sz="32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3200" b="1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Electrical</a:t>
            </a:r>
            <a:r>
              <a:rPr lang="pt-PT" sz="32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3200" b="1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and</a:t>
            </a:r>
            <a:r>
              <a:rPr lang="pt-PT" sz="32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3200" b="1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Computer</a:t>
            </a:r>
            <a:r>
              <a:rPr lang="pt-PT" sz="32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PT" sz="3200" b="1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Engineering</a:t>
            </a:r>
            <a:r>
              <a:rPr lang="pt-PT" sz="32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| FCTUC</a:t>
            </a:r>
            <a:endParaRPr sz="3200" b="1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/>
          <p:nvPr/>
        </p:nvSpPr>
        <p:spPr>
          <a:xfrm>
            <a:off x="16169640" y="28774456"/>
            <a:ext cx="184405" cy="150551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6" name="Google Shape;96;p1" descr="Uma imagem com texto&#10;&#10;Descrição gerada automaticamente"/>
          <p:cNvPicPr preferRelativeResize="0"/>
          <p:nvPr/>
        </p:nvPicPr>
        <p:blipFill rotWithShape="1">
          <a:blip r:embed="rId3">
            <a:alphaModFix/>
          </a:blip>
          <a:srcRect r="87442"/>
          <a:stretch/>
        </p:blipFill>
        <p:spPr>
          <a:xfrm>
            <a:off x="594630" y="28882628"/>
            <a:ext cx="905357" cy="1193854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"/>
          <p:cNvSpPr txBox="1">
            <a:spLocks noGrp="1"/>
          </p:cNvSpPr>
          <p:nvPr>
            <p:ph type="body" idx="2"/>
          </p:nvPr>
        </p:nvSpPr>
        <p:spPr>
          <a:xfrm>
            <a:off x="1473240" y="11060602"/>
            <a:ext cx="9048289" cy="16268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534718" lvl="0" indent="-11885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549"/>
              <a:buNone/>
            </a:pPr>
            <a:endParaRPr dirty="0"/>
          </a:p>
        </p:txBody>
      </p:sp>
      <p:pic>
        <p:nvPicPr>
          <p:cNvPr id="2" name="Imagem 1" descr="Uma imagem com preto, escuridão&#10;&#10;Descrição gerada automaticamente">
            <a:extLst>
              <a:ext uri="{FF2B5EF4-FFF2-40B4-BE49-F238E27FC236}">
                <a16:creationId xmlns:a16="http://schemas.microsoft.com/office/drawing/2014/main" id="{363F7303-6BFA-B93E-80AE-3DAD9E36023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1159" t="13699" r="30208" b="14898"/>
          <a:stretch/>
        </p:blipFill>
        <p:spPr>
          <a:xfrm>
            <a:off x="14619510" y="28812556"/>
            <a:ext cx="1387855" cy="1443170"/>
          </a:xfrm>
          <a:prstGeom prst="rect">
            <a:avLst/>
          </a:prstGeom>
        </p:spPr>
      </p:pic>
      <p:sp>
        <p:nvSpPr>
          <p:cNvPr id="3" name="Google Shape;94;p1">
            <a:extLst>
              <a:ext uri="{FF2B5EF4-FFF2-40B4-BE49-F238E27FC236}">
                <a16:creationId xmlns:a16="http://schemas.microsoft.com/office/drawing/2014/main" id="{01C41188-9B9D-C8C6-F82A-442741807E8C}"/>
              </a:ext>
            </a:extLst>
          </p:cNvPr>
          <p:cNvSpPr txBox="1"/>
          <p:nvPr/>
        </p:nvSpPr>
        <p:spPr>
          <a:xfrm>
            <a:off x="3175256" y="29834087"/>
            <a:ext cx="13930514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Funded by national funds through FCT I.P. under the projects UIDB/00048/2020  (DOI 10.54499/UIDB/00048/2020) e UIDP/00048/2020</a:t>
            </a:r>
            <a:endParaRPr lang="pt-PT" sz="1600" b="1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60</Words>
  <Application>Microsoft Office PowerPoint</Application>
  <PresentationFormat>Personalizados</PresentationFormat>
  <Paragraphs>6</Paragraphs>
  <Slides>1</Slides>
  <Notes>1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6" baseType="lpstr">
      <vt:lpstr>Arial Black</vt:lpstr>
      <vt:lpstr>Arial</vt:lpstr>
      <vt:lpstr>Calibri</vt:lpstr>
      <vt:lpstr>Libre Franklin Medium</vt:lpstr>
      <vt:lpstr>Office Theme</vt:lpstr>
      <vt:lpstr>Title Author (Do not add affiliation 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Paulo Menezes</dc:creator>
  <cp:lastModifiedBy>João Paulo</cp:lastModifiedBy>
  <cp:revision>2</cp:revision>
  <dcterms:created xsi:type="dcterms:W3CDTF">2022-01-19T13:40:08Z</dcterms:created>
  <dcterms:modified xsi:type="dcterms:W3CDTF">2024-09-26T11:49:54Z</dcterms:modified>
</cp:coreProperties>
</file>