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bDXSFTxYpAXQ5xS10awUZVnRc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o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e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cção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Objeto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Dupl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708728" y="2289109"/>
            <a:ext cx="84328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</a:t>
            </a: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588996" y="3065710"/>
            <a:ext cx="84328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subtitle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588996" y="4412647"/>
            <a:ext cx="8432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Place | date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0" y="6289964"/>
            <a:ext cx="12192000" cy="5680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-1" y="6389316"/>
            <a:ext cx="347287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Coimbra, 2024</a:t>
            </a: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8530123" y="6386261"/>
            <a:ext cx="398087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ISR-UC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t="21103" b="20107"/>
          <a:stretch/>
        </p:blipFill>
        <p:spPr>
          <a:xfrm>
            <a:off x="257175" y="127334"/>
            <a:ext cx="3781425" cy="617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 descr="A picture containing text, power saw, fan, tool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30123" y="1072053"/>
            <a:ext cx="3337384" cy="217992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>
            <a:off x="4192621" y="0"/>
            <a:ext cx="7999379" cy="7633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755733" y="150829"/>
            <a:ext cx="543626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Open Research </a:t>
            </a:r>
            <a:r>
              <a:rPr lang="en-US" sz="2400" b="1">
                <a:solidFill>
                  <a:schemeClr val="lt1"/>
                </a:solidFill>
              </a:rPr>
              <a:t>D</a:t>
            </a: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ay @ISR-UC</a:t>
            </a: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1736435" y="1027442"/>
            <a:ext cx="84328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sz="4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23636" y="1806869"/>
            <a:ext cx="10841811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Topic 1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Topic 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Topic N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4192621" y="0"/>
            <a:ext cx="7999379" cy="7633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6755733" y="150829"/>
            <a:ext cx="543626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Open Research </a:t>
            </a:r>
            <a:r>
              <a:rPr lang="en-US" sz="2400" b="1">
                <a:solidFill>
                  <a:schemeClr val="lt1"/>
                </a:solidFill>
              </a:rPr>
              <a:t>D</a:t>
            </a: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ay @ISR-UC</a:t>
            </a: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0" y="6289964"/>
            <a:ext cx="12192000" cy="5680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-1" y="6389316"/>
            <a:ext cx="347287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Coimbra, 2024</a:t>
            </a: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8530123" y="6386261"/>
            <a:ext cx="398087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ISR-UC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3">
            <a:alphaModFix/>
          </a:blip>
          <a:srcRect t="21103" b="20107"/>
          <a:stretch/>
        </p:blipFill>
        <p:spPr>
          <a:xfrm>
            <a:off x="257175" y="127334"/>
            <a:ext cx="3781425" cy="617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>
            <a:spLocks noGrp="1"/>
          </p:cNvSpPr>
          <p:nvPr>
            <p:ph type="title"/>
          </p:nvPr>
        </p:nvSpPr>
        <p:spPr>
          <a:xfrm>
            <a:off x="838200" y="2987449"/>
            <a:ext cx="10515600" cy="883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Section Separator Slide (optional)</a:t>
            </a:r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Ecrã Panorâmico</PresentationFormat>
  <Paragraphs>20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Apresentação do PowerPoint</vt:lpstr>
      <vt:lpstr>Apresentação do PowerPoint</vt:lpstr>
      <vt:lpstr>Section Separator Slide (optional)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2013124299</dc:creator>
  <cp:lastModifiedBy>João Paulo</cp:lastModifiedBy>
  <cp:revision>1</cp:revision>
  <dcterms:created xsi:type="dcterms:W3CDTF">2022-05-06T09:59:35Z</dcterms:created>
  <dcterms:modified xsi:type="dcterms:W3CDTF">2024-09-11T13:59:31Z</dcterms:modified>
</cp:coreProperties>
</file>